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6"/>
  </p:notesMasterIdLst>
  <p:sldIdLst>
    <p:sldId id="305" r:id="rId2"/>
    <p:sldId id="256" r:id="rId3"/>
    <p:sldId id="312" r:id="rId4"/>
    <p:sldId id="311" r:id="rId5"/>
    <p:sldId id="315" r:id="rId6"/>
    <p:sldId id="314" r:id="rId7"/>
    <p:sldId id="322" r:id="rId8"/>
    <p:sldId id="298" r:id="rId9"/>
    <p:sldId id="299" r:id="rId10"/>
    <p:sldId id="300" r:id="rId11"/>
    <p:sldId id="287" r:id="rId12"/>
    <p:sldId id="292" r:id="rId13"/>
    <p:sldId id="264" r:id="rId14"/>
    <p:sldId id="323" r:id="rId15"/>
    <p:sldId id="318" r:id="rId16"/>
    <p:sldId id="317" r:id="rId17"/>
    <p:sldId id="324" r:id="rId18"/>
    <p:sldId id="325" r:id="rId19"/>
    <p:sldId id="326" r:id="rId20"/>
    <p:sldId id="327" r:id="rId21"/>
    <p:sldId id="328" r:id="rId22"/>
    <p:sldId id="329" r:id="rId23"/>
    <p:sldId id="333" r:id="rId24"/>
    <p:sldId id="316" r:id="rId25"/>
    <p:sldId id="319" r:id="rId26"/>
    <p:sldId id="331" r:id="rId27"/>
    <p:sldId id="332" r:id="rId28"/>
    <p:sldId id="330" r:id="rId29"/>
    <p:sldId id="274" r:id="rId30"/>
    <p:sldId id="275" r:id="rId31"/>
    <p:sldId id="276" r:id="rId32"/>
    <p:sldId id="277" r:id="rId33"/>
    <p:sldId id="282" r:id="rId34"/>
    <p:sldId id="320" r:id="rId35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72388"/>
  </p:normalViewPr>
  <p:slideViewPr>
    <p:cSldViewPr snapToGrid="0" snapToObjects="1">
      <p:cViewPr varScale="1">
        <p:scale>
          <a:sx n="45" d="100"/>
          <a:sy n="45" d="100"/>
        </p:scale>
        <p:origin x="1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tiff>
</file>

<file path=ppt/media/image2.png>
</file>

<file path=ppt/media/image3.gi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Fetch model info from </a:t>
            </a:r>
            <a:r>
              <a:rPr lang="en-US" dirty="0" err="1"/>
              <a:t>BatteryService</a:t>
            </a:r>
            <a:r>
              <a:rPr lang="en-US" dirty="0"/>
              <a:t> and update ‘</a:t>
            </a:r>
            <a:r>
              <a:rPr lang="en-US" b="1" dirty="0" err="1"/>
              <a:t>carstat</a:t>
            </a:r>
            <a:r>
              <a:rPr lang="en-US" dirty="0"/>
              <a:t>’ state variable</a:t>
            </a:r>
          </a:p>
        </p:txBody>
      </p:sp>
    </p:spTree>
    <p:extLst>
      <p:ext uri="{BB962C8B-B14F-4D97-AF65-F5344CB8AC3E}">
        <p14:creationId xmlns:p14="http://schemas.microsoft.com/office/powerpoint/2010/main" val="56804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973" y="2487841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App extends Component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return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</a:t>
            </a:r>
            <a:r>
              <a:rPr lang="en-US" dirty="0"/>
              <a:t>="header"&gt;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logoUrl</a:t>
            </a:r>
            <a:r>
              <a:rPr lang="en-US" dirty="0"/>
              <a:t>}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/>
              <a:t>Provides:</a:t>
            </a:r>
          </a:p>
          <a:p>
            <a:pPr algn="ctr"/>
            <a:r>
              <a:rPr lang="en-US" sz="4000" dirty="0"/>
              <a:t>data (local state)</a:t>
            </a:r>
          </a:p>
          <a:p>
            <a:pPr algn="ctr"/>
            <a:r>
              <a:rPr lang="en-US" sz="4000" dirty="0"/>
              <a:t>props</a:t>
            </a:r>
          </a:p>
          <a:p>
            <a:pPr algn="ctr"/>
            <a:r>
              <a:rPr lang="en-US" sz="4000" dirty="0"/>
              <a:t>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r>
              <a:rPr lang="en-US" sz="2400" dirty="0"/>
              <a:t>...</a:t>
            </a:r>
            <a:br>
              <a:rPr lang="en-US" sz="2400" dirty="0"/>
            </a:br>
            <a:r>
              <a:rPr lang="en-US" sz="2400" dirty="0"/>
              <a:t>class </a:t>
            </a:r>
            <a:r>
              <a:rPr lang="en-US" sz="2400" dirty="0" err="1"/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constructor(</a:t>
            </a:r>
            <a:r>
              <a:rPr lang="en-US" sz="2400" dirty="0">
                <a:solidFill>
                  <a:srgbClr val="00B0F0"/>
                </a:solidFill>
              </a:rPr>
              <a:t>props</a:t>
            </a:r>
            <a:r>
              <a:rPr lang="en-US" sz="2400" dirty="0"/>
              <a:t>) {</a:t>
            </a:r>
            <a:br>
              <a:rPr lang="en-US" sz="2400" dirty="0"/>
            </a:br>
            <a:r>
              <a:rPr lang="en-US" sz="2400" dirty="0"/>
              <a:t>	super(</a:t>
            </a:r>
            <a:r>
              <a:rPr lang="en-US" sz="2400" dirty="0">
                <a:solidFill>
                  <a:srgbClr val="00B0F0"/>
                </a:solidFill>
              </a:rPr>
              <a:t>props</a:t>
            </a:r>
            <a:r>
              <a:rPr lang="en-US" sz="2400" dirty="0"/>
              <a:t>);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[],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speed: 55,</a:t>
            </a:r>
            <a:br>
              <a:rPr lang="en-US" sz="2400" dirty="0"/>
            </a:br>
            <a:r>
              <a:rPr lang="en-US" sz="2400" dirty="0"/>
              <a:t>		temperature: 20,</a:t>
            </a:r>
            <a:br>
              <a:rPr lang="en-US" sz="2400" dirty="0"/>
            </a:br>
            <a:r>
              <a:rPr lang="en-US" sz="2400" dirty="0"/>
              <a:t>		climate: true,</a:t>
            </a:r>
            <a:br>
              <a:rPr lang="en-US" sz="2400" dirty="0"/>
            </a:br>
            <a:r>
              <a:rPr lang="en-US" sz="2400" dirty="0"/>
              <a:t>		wheels: 19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render()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r>
              <a:rPr lang="en-US" sz="24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carstats</a:t>
            </a:r>
            <a:r>
              <a:rPr lang="en-US" b="1" dirty="0"/>
              <a:t> (object array)</a:t>
            </a:r>
            <a:r>
              <a:rPr lang="en-US" dirty="0"/>
              <a:t> : An array of battery numerical value objects ​​by car model according to the currently selected condition value (speed, temperature, climate, wheel)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AC3A-ED0A-004D-884C-829B6D29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68084-EB7F-6E40-BFF4-D4BD6EB18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533774"/>
            <a:ext cx="11137275" cy="478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84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0A97-E463-C54F-B970-B28BF8B4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52B28-69C2-9549-93DF-604E6C7E0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2590800"/>
            <a:ext cx="12573000" cy="6286499"/>
          </a:xfrm>
        </p:spPr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endParaRPr lang="en-US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b="1" dirty="0" err="1"/>
              <a:t>componentDidMount</a:t>
            </a:r>
            <a:r>
              <a:rPr lang="en-US" dirty="0"/>
              <a:t>()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dirty="0"/>
              <a:t>	</a:t>
            </a:r>
            <a:r>
              <a:rPr lang="en-US" dirty="0" err="1"/>
              <a:t>this.statsUpdate</a:t>
            </a:r>
            <a:r>
              <a:rPr lang="en-US" dirty="0"/>
              <a:t>();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b="1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b="1" dirty="0" err="1"/>
              <a:t>statsUpdate</a:t>
            </a:r>
            <a:r>
              <a:rPr lang="en-US" b="1" dirty="0"/>
              <a:t>( )</a:t>
            </a:r>
            <a:r>
              <a:rPr lang="en-US" dirty="0"/>
              <a:t> {</a:t>
            </a:r>
            <a:br>
              <a:rPr lang="en-US" dirty="0"/>
            </a:br>
            <a:r>
              <a:rPr lang="en-US" sz="3200" dirty="0"/>
              <a:t>     </a:t>
            </a:r>
            <a:r>
              <a:rPr lang="en-US" sz="3200" dirty="0" err="1"/>
              <a:t>const</a:t>
            </a:r>
            <a:r>
              <a:rPr lang="en-US" sz="3200" dirty="0"/>
              <a:t> </a:t>
            </a:r>
            <a:r>
              <a:rPr lang="en-US" sz="3200" dirty="0" err="1"/>
              <a:t>carModels</a:t>
            </a:r>
            <a:r>
              <a:rPr lang="en-US" sz="3200" dirty="0"/>
              <a:t> = ['60', '60D', '75', '75D', '90D'];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	</a:t>
            </a:r>
            <a:r>
              <a:rPr lang="en-US" sz="3200" dirty="0" err="1">
                <a:solidFill>
                  <a:srgbClr val="00B0F0"/>
                </a:solidFill>
              </a:rPr>
              <a:t>this.setState</a:t>
            </a:r>
            <a:r>
              <a:rPr lang="en-US" sz="3200" dirty="0"/>
              <a:t>({</a:t>
            </a:r>
            <a:br>
              <a:rPr lang="en-US" sz="3200" dirty="0"/>
            </a:br>
            <a:r>
              <a:rPr lang="en-US" sz="3200" dirty="0"/>
              <a:t>		</a:t>
            </a:r>
            <a:r>
              <a:rPr lang="en-US" sz="3600" dirty="0" err="1">
                <a:solidFill>
                  <a:srgbClr val="FFFF00"/>
                </a:solidFill>
              </a:rPr>
              <a:t>carstats</a:t>
            </a:r>
            <a:r>
              <a:rPr lang="en-US" sz="3600" dirty="0">
                <a:solidFill>
                  <a:srgbClr val="FFFF00"/>
                </a:solidFill>
              </a:rPr>
              <a:t>:</a:t>
            </a:r>
            <a:r>
              <a:rPr lang="en-US" sz="3200" dirty="0"/>
              <a:t> </a:t>
            </a:r>
            <a:r>
              <a:rPr lang="en-US" sz="3200" dirty="0" err="1"/>
              <a:t>this.calculateStats</a:t>
            </a:r>
            <a:r>
              <a:rPr lang="en-US" sz="3200" dirty="0"/>
              <a:t>(</a:t>
            </a:r>
            <a:r>
              <a:rPr lang="en-US" sz="3200" dirty="0" err="1"/>
              <a:t>carModels</a:t>
            </a:r>
            <a:r>
              <a:rPr lang="en-US" sz="3200" dirty="0"/>
              <a:t>)</a:t>
            </a:r>
            <a:br>
              <a:rPr lang="en-US" sz="3200" dirty="0"/>
            </a:br>
            <a:r>
              <a:rPr lang="en-US" sz="3200" dirty="0"/>
              <a:t>	}) </a:t>
            </a:r>
            <a:br>
              <a:rPr lang="en-US" sz="3200" dirty="0"/>
            </a:br>
            <a:r>
              <a:rPr lang="en-US" sz="3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15316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 err="1">
                <a:solidFill>
                  <a:srgbClr val="FFFF00"/>
                </a:solidFill>
              </a:rPr>
              <a:t>git</a:t>
            </a:r>
            <a:endParaRPr lang="en-US" dirty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}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4800" b="1" i="1" dirty="0" err="1"/>
              <a:t>fn</a:t>
            </a:r>
            <a:r>
              <a:rPr lang="en-US" sz="4800" b="1" i="1" dirty="0"/>
              <a:t>(d) = V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&lt;h1&gt;Hello,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1579371"/>
              </p:ext>
            </p:extLst>
          </p:nvPr>
        </p:nvGraphicFramePr>
        <p:xfrm>
          <a:off x="14731808" y="7042885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8640</TotalTime>
  <Words>638</Words>
  <Application>Microsoft Macintosh PowerPoint</Application>
  <PresentationFormat>Custom</PresentationFormat>
  <Paragraphs>259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PowerPoint Presentation</vt:lpstr>
      <vt:lpstr>Components tree</vt:lpstr>
      <vt:lpstr>The UI is represented by a component tree</vt:lpstr>
      <vt:lpstr>Project structure</vt:lpstr>
      <vt:lpstr>App.js component</vt:lpstr>
      <vt:lpstr>Header component</vt:lpstr>
      <vt:lpstr>PowerPoint Presentation</vt:lpstr>
      <vt:lpstr>Tesla Battery Component</vt:lpstr>
      <vt:lpstr>Components tree</vt:lpstr>
      <vt:lpstr>PowerPoint Presentation</vt:lpstr>
      <vt:lpstr>State of the App</vt:lpstr>
      <vt:lpstr>State of the App</vt:lpstr>
      <vt:lpstr>Changing state</vt:lpstr>
      <vt:lpstr>this.setState()</vt:lpstr>
      <vt:lpstr>this.setState()</vt:lpstr>
      <vt:lpstr>Tesla Car Component</vt:lpstr>
      <vt:lpstr>passing props to  Tesla Car Component</vt:lpstr>
      <vt:lpstr>Tesla Car Component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180</cp:revision>
  <dcterms:modified xsi:type="dcterms:W3CDTF">2018-11-30T20:21:57Z</dcterms:modified>
</cp:coreProperties>
</file>